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6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AWS CLI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" y="106680"/>
            <a:ext cx="11924665" cy="6383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75" y="426720"/>
            <a:ext cx="11376025" cy="4860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5360" y="811530"/>
            <a:ext cx="9791700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149225"/>
            <a:ext cx="11554460" cy="65589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135" y="709295"/>
            <a:ext cx="7686675" cy="247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328295"/>
            <a:ext cx="177165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15" y="3619500"/>
            <a:ext cx="3333750" cy="247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5" y="4300855"/>
            <a:ext cx="745807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511810"/>
            <a:ext cx="11342370" cy="60032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267970"/>
            <a:ext cx="11863070" cy="5998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119380"/>
            <a:ext cx="11370310" cy="64566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375920"/>
            <a:ext cx="11623040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" y="614045"/>
            <a:ext cx="12023725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167005"/>
            <a:ext cx="11354435" cy="6341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" y="327025"/>
            <a:ext cx="12107545" cy="6203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1369695"/>
            <a:ext cx="10714355" cy="4485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" y="132080"/>
            <a:ext cx="11939905" cy="6593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455930"/>
            <a:ext cx="11732895" cy="59461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97155"/>
            <a:ext cx="11571605" cy="6583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WPS Presentation</Application>
  <PresentationFormat>宽屏</PresentationFormat>
  <Paragraphs>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AWS CLI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10</cp:revision>
  <dcterms:created xsi:type="dcterms:W3CDTF">2023-04-03T13:14:36Z</dcterms:created>
  <dcterms:modified xsi:type="dcterms:W3CDTF">2023-04-03T13:14:36Z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